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7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021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0264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0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1472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815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4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1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8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7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7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877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7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4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D203A-C854-4109-904F-672C505E5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5" y="1119673"/>
            <a:ext cx="6811346" cy="29311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400" b="1" dirty="0"/>
              <a:t>Community Development/Collaboration </a:t>
            </a:r>
            <a:br>
              <a:rPr lang="en-US" sz="4400" b="1" dirty="0"/>
            </a:br>
            <a:r>
              <a:rPr lang="en-US" sz="4400" b="1" dirty="0"/>
              <a:t>&amp; Needs Assessment</a:t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dirty="0"/>
            </a:br>
            <a:endParaRPr lang="en-US" sz="16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15E6C-1D91-409C-81F8-7DB856882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5866" y="4101487"/>
            <a:ext cx="5101209" cy="9299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John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Saccu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Director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Derby Youth Service Bureau</a:t>
            </a:r>
          </a:p>
        </p:txBody>
      </p:sp>
    </p:spTree>
    <p:extLst>
      <p:ext uri="{BB962C8B-B14F-4D97-AF65-F5344CB8AC3E}">
        <p14:creationId xmlns:p14="http://schemas.microsoft.com/office/powerpoint/2010/main" val="171039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58C8F73-2DF9-4672-8BA8-BFAEC78B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 dirty="0"/>
              <a:t>“A youth service bureau shall be the coordinating unit of community-based services to provide comprehensive delivery of prevention, intervention, treatment and follow-up services.”</a:t>
            </a:r>
            <a:br>
              <a:rPr lang="en-US" sz="2300" dirty="0"/>
            </a:br>
            <a:endParaRPr lang="en-US" sz="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87F1-4AC9-469A-9130-78EABF6B5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assessment is a dynamic process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Schools/ Administration/ Teachers/ Student Groups/Parents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Central Office/ BOE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Mayor’s special committees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Police/ Probation/Prosecutors 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Health Providers/Mental Health Collaborative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 Action Council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United Way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Foundations that provide grants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Hospitals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Rape Crisis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 Department</a:t>
            </a:r>
          </a:p>
          <a:p>
            <a:pPr lvl="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Legislators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3068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6AD0-F674-4ABA-942D-6FF89451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Obtain Existing Demographic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E453-F4D2-4C93-A973-C0D385FED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Surveys that exist or are ongoing from organizations such as Regional Action Councils, Private Foundations, Health Department.</a:t>
            </a:r>
          </a:p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Health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3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95BD-6DBD-4978-9B17-D056D8795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149290"/>
            <a:ext cx="6920205" cy="178111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Determine Risk Factors from Community Assessment</a:t>
            </a:r>
            <a:br>
              <a:rPr lang="en-US" sz="4000" b="1" dirty="0"/>
            </a:br>
            <a:br>
              <a:rPr lang="en-US" dirty="0"/>
            </a:br>
            <a:r>
              <a:rPr lang="en-US" dirty="0"/>
              <a:t>Awareness of Tendencies/Trends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727D8-0C85-4425-A9BD-40D0D32D9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23322"/>
            <a:ext cx="6347714" cy="3718041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1575" b="1" dirty="0">
                <a:solidFill>
                  <a:schemeClr val="bg1"/>
                </a:solidFill>
              </a:rPr>
              <a:t>Mental Health Issues Facing Youth and Families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Substance Abuse Disorders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Bullying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Social Media issues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Types of juvenile offenses Police are seeing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Residency and Housing issues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Basic Needs in Homes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Types of School behavior issues 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School suspensions and expulsions </a:t>
            </a:r>
            <a:endParaRPr lang="en-US" sz="1575" dirty="0">
              <a:solidFill>
                <a:schemeClr val="bg1"/>
              </a:solidFill>
            </a:endParaRPr>
          </a:p>
          <a:p>
            <a:pPr lvl="0"/>
            <a:r>
              <a:rPr lang="en-US" sz="1575" b="1" dirty="0">
                <a:solidFill>
                  <a:schemeClr val="bg1"/>
                </a:solidFill>
              </a:rPr>
              <a:t>Truancy/chronic absenteeism </a:t>
            </a:r>
            <a:endParaRPr lang="en-US" sz="1575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1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76A6-0322-496A-B5E8-419EBCCE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66531"/>
            <a:ext cx="6347713" cy="146386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Program Development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241D-09F1-40B5-A8D9-0BE4E15BC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Positive Youth Development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Prevention ( Drugs, Mental Health)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Suicide Prevention and Post Intervention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Staff / Professional Development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Life Skills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Career Planning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Finance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Healthy Relationships **Project Teach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4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0D36-360E-4378-A950-FEB3F715E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382555"/>
            <a:ext cx="6746032" cy="5906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Juvenile Justice Programs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 Based arrests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JRB/School connection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Delinquency prevention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JRB Referral Process/ Police/ probation/ schools/Parents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media/ sexting/pornography 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Health Programs/Services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 Services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 services ( MHFA, QPR Suicide prevention, SOS (signs of suicide, Gizmo)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SBIRT training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 based mental health/crisis teams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0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6AFD6-5900-4134-82A7-F1C9BAEF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Determine Funding Amounts and 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C5767-4059-45E3-B868-2AC5AACE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foundations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United Way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 and Federal grants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Corporations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45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294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 3</vt:lpstr>
      <vt:lpstr>Facet</vt:lpstr>
      <vt:lpstr> Community Development/Collaboration  &amp; Needs Assessment  </vt:lpstr>
      <vt:lpstr>“A youth service bureau shall be the coordinating unit of community-based services to provide comprehensive delivery of prevention, intervention, treatment and follow-up services.” </vt:lpstr>
      <vt:lpstr>Obtain Existing Demographic Data </vt:lpstr>
      <vt:lpstr>Determine Risk Factors from Community Assessment  Awareness of Tendencies/Trends</vt:lpstr>
      <vt:lpstr>Program Development Examples</vt:lpstr>
      <vt:lpstr>PowerPoint Presentation</vt:lpstr>
      <vt:lpstr>Determine Funding Amounts and 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YSB Training</dc:title>
  <dc:creator>Lorrie McFarland</dc:creator>
  <cp:lastModifiedBy>Kathryn Dube</cp:lastModifiedBy>
  <cp:revision>17</cp:revision>
  <cp:lastPrinted>2021-06-03T19:16:33Z</cp:lastPrinted>
  <dcterms:created xsi:type="dcterms:W3CDTF">2021-05-19T14:00:53Z</dcterms:created>
  <dcterms:modified xsi:type="dcterms:W3CDTF">2024-09-16T14:46:46Z</dcterms:modified>
</cp:coreProperties>
</file>